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B2E3-006F-2E2F-423E-595D9C0AE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2A945-76AA-BAA4-634E-803DD8532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FCAE5-C5F2-6960-8E8F-D5C136CD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16DB-D727-B932-56FE-9D9D7394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F42ED-EE58-10A5-D301-96370F48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3119-B97A-D7FC-2A0D-7A8EE978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33ED1-B311-5ECA-B1E6-3DF54D534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F7B76-2792-B82A-9C47-D354F69F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A437A-96F0-F893-D051-F75C4B40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ED39-6274-9043-FF0F-6CED9D5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F17FA-FDCA-C23B-566B-44C360336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D3AD1-F3B8-9A97-92F3-44E1D3EC2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B6E87-EFE1-B952-2202-89FC98C27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FFF0F-42D2-1E9D-4BFF-A9AA418F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F9BB9-0BDB-6C95-90B1-3EAFFC0D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4752-94E0-8EB0-C667-35225C6E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70988-A8A2-BDEE-3238-C7B1909D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E163-3394-C10F-2291-3138F377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2BC61-161B-F7C7-AFB2-BFA6426B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3A4DD-9FDB-5362-9E7F-39B02445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1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7AB1-3F08-30AE-B122-10BFFF7E5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E5FD6-B2D5-CBDE-DF28-9B271A5C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B936F-FFCB-8BD7-5771-26379C27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F9B24-3548-D033-D60E-34E83D42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FB46-F9B7-2882-B6E6-1DFCC2D5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6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FC23-5230-85B9-5FE7-E1C0220D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251D4-3C1D-68C7-1CB3-F3F74D745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54EB1-4AFA-1528-CC39-FDF6272A5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82FE9-75B6-FB75-ED7B-DAE697567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F9D3D-35AF-AE97-5E2E-307F15D1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FEF7F-7E56-4379-C1B2-7834A0C2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6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5FB8-B538-616A-3DFA-D72932B4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4A874-B9DA-E6C4-EEAC-3C8371D19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52546-3456-27AB-8217-F76AE436D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67023-F1FD-5162-A22E-D1AB3D7F7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583EE-163F-DA67-2728-255564881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F37370-DFBE-95F5-CCCF-D7EAB206A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B1A9C-C4ED-8609-8BC7-FA4727BD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345D0-019A-0EEC-D0CC-91C73C83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CB73-AF47-950C-D2F3-E6AF508A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2FF46-2C42-A94D-2A7B-E44442EE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CD2DF-556A-6580-C5B9-B1D84155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FBF0A-D226-C91C-CE22-88B5F6C5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2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338F3-7A57-A0C2-A7BB-7E98D1677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F7F6C-ABE2-A66B-7EAC-CDFFEAB5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5E279-175B-A45E-99A0-82282F2D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0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EBDC-859D-86C0-3868-2D9E8498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0F6B-7E4C-6265-97EB-27323A45B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E9C90-84B4-CD8D-29AB-0EFCF146A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B39DF-84AC-0BEB-CDDA-A2A5CBB5D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95007-399E-C3A0-0428-5FEC9263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2BEBE-1314-778F-950A-0DDCFF6A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1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E36B-9912-58F3-499C-DDF8751C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1BA4F-AB44-1F7D-FC12-C8BBE42CC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4F1D8-3FFF-D9C2-A865-C3B031E04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8DE03-6BA5-AF00-72B0-68DC52297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49F2D-3896-CFA3-EA51-CE5DCA99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EA792-6A3E-8CA9-A19D-E49EF04E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6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228F6B-DC97-DBFE-0654-BC3FBC7B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CD796-73A3-1294-3896-B656D83B9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6E5B6-F64E-B407-62BA-F43663C8D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EB66D6-6540-E24E-811D-32F93C8A2D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B05AB-75C5-719B-3E12-F75E235F8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8E392-1AC5-1020-F2A5-B2B3D17D2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DF3B0F-D5A7-8347-908E-EAAAD1BB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5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aper with blue writing&#10;&#10;Description automatically generated with medium confidence">
            <a:extLst>
              <a:ext uri="{FF2B5EF4-FFF2-40B4-BE49-F238E27FC236}">
                <a16:creationId xmlns:a16="http://schemas.microsoft.com/office/drawing/2014/main" id="{5A263366-D606-2D15-918E-887FDBA32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06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8C13-4B93-1D99-4959-F64442D2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577557-042D-D21E-38D9-CE32E8DD9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5" y="273379"/>
            <a:ext cx="12158505" cy="6219496"/>
          </a:xfrm>
        </p:spPr>
      </p:pic>
    </p:spTree>
    <p:extLst>
      <p:ext uri="{BB962C8B-B14F-4D97-AF65-F5344CB8AC3E}">
        <p14:creationId xmlns:p14="http://schemas.microsoft.com/office/powerpoint/2010/main" val="231076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9AC3-3A59-DE4B-8F71-2DB2E628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3442B2CE-725D-8A66-76E8-BEB22D7C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96" y="100014"/>
            <a:ext cx="12221798" cy="6076950"/>
          </a:xfrm>
        </p:spPr>
      </p:pic>
    </p:spTree>
    <p:extLst>
      <p:ext uri="{BB962C8B-B14F-4D97-AF65-F5344CB8AC3E}">
        <p14:creationId xmlns:p14="http://schemas.microsoft.com/office/powerpoint/2010/main" val="31043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3CF2B95-3FE8-6C45-D345-86E6D811C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03" y="1257300"/>
            <a:ext cx="12105897" cy="4850765"/>
          </a:xfrm>
        </p:spPr>
      </p:pic>
    </p:spTree>
    <p:extLst>
      <p:ext uri="{BB962C8B-B14F-4D97-AF65-F5344CB8AC3E}">
        <p14:creationId xmlns:p14="http://schemas.microsoft.com/office/powerpoint/2010/main" val="228736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9DDB03-629E-AEC7-0A46-16A084962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21" r="1093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50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DEBFDADE-DDCA-1F07-00CF-096CB916D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11" r="1" b="1"/>
          <a:stretch/>
        </p:blipFill>
        <p:spPr>
          <a:xfrm>
            <a:off x="0" y="770097"/>
            <a:ext cx="12191999" cy="5945369"/>
          </a:xfrm>
          <a:prstGeom prst="rect">
            <a:avLst/>
          </a:prstGeom>
          <a:ln>
            <a:noFill/>
          </a:ln>
        </p:spPr>
      </p:pic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9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054FF-5EEF-144E-AC31-3E34339C0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234" y="1713934"/>
            <a:ext cx="12197423" cy="341527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1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84C26281-0B7D-4FB6-BA87-3BF05D126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73"/>
          <a:stretch/>
        </p:blipFill>
        <p:spPr>
          <a:xfrm>
            <a:off x="0" y="-1"/>
            <a:ext cx="12169327" cy="62855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6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868FCE-A9ED-F1F9-9381-F22054174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24" r="15798"/>
          <a:stretch/>
        </p:blipFill>
        <p:spPr>
          <a:xfrm>
            <a:off x="0" y="121831"/>
            <a:ext cx="12192000" cy="62972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132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C1E057A6-CB61-04FA-69C5-19581E44A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95" r="350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7955D0-CA8E-C29C-D40D-AB52EEF46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7832"/>
            <a:ext cx="12280448" cy="432885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6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A screenshot of a graph&#10;&#10;Description automatically generated">
            <a:extLst>
              <a:ext uri="{FF2B5EF4-FFF2-40B4-BE49-F238E27FC236}">
                <a16:creationId xmlns:a16="http://schemas.microsoft.com/office/drawing/2014/main" id="{F652C5B0-74AA-C4B7-0CEF-F46CB13D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0"/>
          <a:stretch/>
        </p:blipFill>
        <p:spPr>
          <a:xfrm>
            <a:off x="96428" y="1035378"/>
            <a:ext cx="12095572" cy="5309863"/>
          </a:xfrm>
          <a:prstGeom prst="rect">
            <a:avLst/>
          </a:prstGeom>
          <a:ln>
            <a:noFill/>
          </a:ln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5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899D50C1-AD4E-0C88-3054-01587534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4" y="702733"/>
            <a:ext cx="12091986" cy="60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4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n a white background&#10;&#10;Description automatically generated">
            <a:extLst>
              <a:ext uri="{FF2B5EF4-FFF2-40B4-BE49-F238E27FC236}">
                <a16:creationId xmlns:a16="http://schemas.microsoft.com/office/drawing/2014/main" id="{55253F6E-A505-E2C8-2310-58BD2B0B8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80837"/>
            <a:ext cx="12052442" cy="467032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51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n a screen&#10;&#10;Description automatically generated">
            <a:extLst>
              <a:ext uri="{FF2B5EF4-FFF2-40B4-BE49-F238E27FC236}">
                <a16:creationId xmlns:a16="http://schemas.microsoft.com/office/drawing/2014/main" id="{D4A4C2B1-C672-E620-1875-B4C37E6F6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389" y="1474069"/>
            <a:ext cx="12202390" cy="472842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75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C5562F42-ABE0-0377-1990-3C2438806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24" y="1480837"/>
            <a:ext cx="12130876" cy="521627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92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38AF92-4218-9172-97CD-53E24875B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4" y="1888659"/>
            <a:ext cx="12027314" cy="339771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16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A7AF63C-E07B-D327-B615-087C7D56F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6" y="961729"/>
            <a:ext cx="12191999" cy="551687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58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C26F62-2FA2-CEEB-F3EA-5931EC45A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5" y="1656928"/>
            <a:ext cx="12134695" cy="394377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4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BC9575AC-F7DB-3EAA-B7A9-FBAE13B77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0" y="1466088"/>
            <a:ext cx="12138200" cy="436975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26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1B637C87-7F1C-ACAD-4BF0-23A443B70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04" y="1473100"/>
            <a:ext cx="12058191" cy="464240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21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16E4D2-BF51-0890-8F91-85376701C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228" y="1479719"/>
            <a:ext cx="12184951" cy="435612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6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19E4B8-3502-78E3-C101-509CEBD7D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7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1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FD48584-4B46-999F-ED68-876AD6A6F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16142"/>
            <a:ext cx="12192000" cy="472440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9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99434D-3DD5-34BF-BD3F-8DFD8FF44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96930"/>
            <a:ext cx="12192000" cy="460247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4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C52EF1-725D-7AC4-9C18-599EE2071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72" r="11560"/>
          <a:stretch/>
        </p:blipFill>
        <p:spPr>
          <a:xfrm>
            <a:off x="0" y="0"/>
            <a:ext cx="12192000" cy="67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BF9A1A-4B63-257C-6116-DCFEB74FA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753" y="-1"/>
            <a:ext cx="6988335" cy="6866039"/>
          </a:xfrm>
          <a:prstGeom prst="rect">
            <a:avLst/>
          </a:prstGeom>
          <a:ln>
            <a:noFill/>
          </a:ln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3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68B8E8-AA6E-A436-94FD-9CFB72F07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31" b="1596"/>
          <a:stretch/>
        </p:blipFill>
        <p:spPr>
          <a:xfrm>
            <a:off x="-3687" y="0"/>
            <a:ext cx="12172267" cy="68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91E14B-8F32-803F-BD95-FB13A1A98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795"/>
          <a:stretch/>
        </p:blipFill>
        <p:spPr>
          <a:xfrm>
            <a:off x="1" y="0"/>
            <a:ext cx="12191234" cy="68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BFE7C8-1E4D-69E2-69D9-B43FCD18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3" y="1166198"/>
            <a:ext cx="12055270" cy="500293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8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F9F4BE-336A-2002-D39E-7E3C93A18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9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34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Macintosh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Fiodor Culacovschi</dc:creator>
  <cp:lastModifiedBy>Fiodor Culacovschi</cp:lastModifiedBy>
  <cp:revision>1</cp:revision>
  <dcterms:created xsi:type="dcterms:W3CDTF">2024-07-11T23:27:24Z</dcterms:created>
  <dcterms:modified xsi:type="dcterms:W3CDTF">2024-07-12T00:20:49Z</dcterms:modified>
</cp:coreProperties>
</file>